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4" r:id="rId1"/>
  </p:sldMasterIdLst>
  <p:notesMasterIdLst>
    <p:notesMasterId r:id="rId16"/>
  </p:notesMasterIdLst>
  <p:sldIdLst>
    <p:sldId id="354" r:id="rId2"/>
    <p:sldId id="353" r:id="rId3"/>
    <p:sldId id="677" r:id="rId4"/>
    <p:sldId id="759" r:id="rId5"/>
    <p:sldId id="760" r:id="rId6"/>
    <p:sldId id="761" r:id="rId7"/>
    <p:sldId id="762" r:id="rId8"/>
    <p:sldId id="763" r:id="rId9"/>
    <p:sldId id="765" r:id="rId10"/>
    <p:sldId id="766" r:id="rId11"/>
    <p:sldId id="767" r:id="rId12"/>
    <p:sldId id="768" r:id="rId13"/>
    <p:sldId id="769" r:id="rId14"/>
    <p:sldId id="688" r:id="rId15"/>
  </p:sldIdLst>
  <p:sldSz cx="9906000" cy="6858000" type="A4"/>
  <p:notesSz cx="6807200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20">
          <p15:clr>
            <a:srgbClr val="A4A3A4"/>
          </p15:clr>
        </p15:guide>
        <p15:guide id="5" pos="217">
          <p15:clr>
            <a:srgbClr val="A4A3A4"/>
          </p15:clr>
        </p15:guide>
        <p15:guide id="6" pos="6023">
          <p15:clr>
            <a:srgbClr val="A4A3A4"/>
          </p15:clr>
        </p15:guide>
        <p15:guide id="7" pos="3120">
          <p15:clr>
            <a:srgbClr val="A4A3A4"/>
          </p15:clr>
        </p15:guide>
        <p15:guide id="8" orient="horz" pos="4110">
          <p15:clr>
            <a:srgbClr val="A4A3A4"/>
          </p15:clr>
        </p15:guide>
        <p15:guide id="9" orient="horz" pos="116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476D"/>
    <a:srgbClr val="0E6D47"/>
    <a:srgbClr val="37516D"/>
    <a:srgbClr val="FFFFFF"/>
    <a:srgbClr val="7F7F7F"/>
    <a:srgbClr val="F2F2F2"/>
    <a:srgbClr val="7E0000"/>
    <a:srgbClr val="800000"/>
    <a:srgbClr val="D99694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15" autoAdjust="0"/>
    <p:restoredTop sz="96006" autoAdjust="0"/>
  </p:normalViewPr>
  <p:slideViewPr>
    <p:cSldViewPr>
      <p:cViewPr varScale="1">
        <p:scale>
          <a:sx n="116" d="100"/>
          <a:sy n="116" d="100"/>
        </p:scale>
        <p:origin x="1794" y="108"/>
      </p:cViewPr>
      <p:guideLst>
        <p:guide orient="horz" pos="4020"/>
        <p:guide pos="217"/>
        <p:guide pos="6023"/>
        <p:guide pos="3120"/>
        <p:guide orient="horz" pos="4110"/>
        <p:guide orient="horz" pos="116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930"/>
    </p:cViewPr>
  </p:sorterViewPr>
  <p:notesViewPr>
    <p:cSldViewPr>
      <p:cViewPr varScale="1">
        <p:scale>
          <a:sx n="79" d="100"/>
          <a:sy n="79" d="100"/>
        </p:scale>
        <p:origin x="-3930" y="-96"/>
      </p:cViewPr>
      <p:guideLst>
        <p:guide orient="horz" pos="3130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26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349" y="0"/>
            <a:ext cx="295026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6ACE3F-1D7E-4C34-9E93-C84EB46716E6}" type="datetimeFigureOut">
              <a:rPr lang="ko-KR" altLang="en-US" smtClean="0"/>
              <a:pPr/>
              <a:t>2019-05-30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3212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198" y="4721225"/>
            <a:ext cx="5444806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4"/>
            <a:ext cx="295026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349" y="9440864"/>
            <a:ext cx="295026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24E6CB-9DCB-43A3-BF5D-B0989A75EB9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633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t"/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366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5282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257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895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301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129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0145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0831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316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407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013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14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694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4375" y="746125"/>
            <a:ext cx="5380038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24E6CB-9DCB-43A3-BF5D-B0989A75EB9D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506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4160319" y="6084004"/>
            <a:ext cx="5205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This report is solely for the use of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Crossent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. No part of it may be circulated, quoted, or reproduced </a:t>
            </a:r>
          </a:p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for distribution outside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Crossent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organization without prior written approval from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Crossent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405" y="316852"/>
            <a:ext cx="943300" cy="29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70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405" y="316852"/>
            <a:ext cx="943300" cy="29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63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spc="-50" baseline="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6" name="슬라이드 번호 개체 틀 5"/>
          <p:cNvSpPr txBox="1">
            <a:spLocks/>
          </p:cNvSpPr>
          <p:nvPr userDrawn="1"/>
        </p:nvSpPr>
        <p:spPr>
          <a:xfrm>
            <a:off x="4736976" y="6490928"/>
            <a:ext cx="404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A6E88B-E8DE-461B-8C2B-0E4F8C343B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802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16313" y="91697"/>
            <a:ext cx="9302700" cy="6937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 algn="l" rtl="0" eaLnBrk="0" fontAlgn="base" latinLnBrk="1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736976" y="6490928"/>
            <a:ext cx="404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6E88B-E8DE-461B-8C2B-0E4F8C343B9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grpSp>
        <p:nvGrpSpPr>
          <p:cNvPr id="13" name="그룹 12"/>
          <p:cNvGrpSpPr/>
          <p:nvPr userDrawn="1"/>
        </p:nvGrpSpPr>
        <p:grpSpPr>
          <a:xfrm>
            <a:off x="0" y="810393"/>
            <a:ext cx="9906000" cy="25200"/>
            <a:chOff x="0" y="520105"/>
            <a:chExt cx="9906000" cy="25200"/>
          </a:xfrm>
        </p:grpSpPr>
        <p:sp>
          <p:nvSpPr>
            <p:cNvPr id="14" name="직사각형 13"/>
            <p:cNvSpPr/>
            <p:nvPr userDrawn="1"/>
          </p:nvSpPr>
          <p:spPr>
            <a:xfrm>
              <a:off x="0" y="520105"/>
              <a:ext cx="9906000" cy="25200"/>
            </a:xfrm>
            <a:prstGeom prst="rect">
              <a:avLst/>
            </a:prstGeom>
            <a:solidFill>
              <a:srgbClr val="7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lvl="0" algn="ctr" latinLnBrk="0"/>
              <a:endParaRPr lang="ko-KR" altLang="en-US" sz="12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그룹 14"/>
            <p:cNvGrpSpPr/>
            <p:nvPr userDrawn="1"/>
          </p:nvGrpSpPr>
          <p:grpSpPr>
            <a:xfrm flipH="1">
              <a:off x="0" y="520105"/>
              <a:ext cx="324000" cy="25200"/>
              <a:chOff x="9029700" y="680125"/>
              <a:chExt cx="876300" cy="25200"/>
            </a:xfrm>
          </p:grpSpPr>
          <p:sp>
            <p:nvSpPr>
              <p:cNvPr id="16" name="직사각형 15"/>
              <p:cNvSpPr/>
              <p:nvPr userDrawn="1"/>
            </p:nvSpPr>
            <p:spPr>
              <a:xfrm flipV="1">
                <a:off x="9029700" y="680125"/>
                <a:ext cx="876300" cy="25200"/>
              </a:xfrm>
              <a:prstGeom prst="rect">
                <a:avLst/>
              </a:prstGeom>
              <a:solidFill>
                <a:srgbClr val="A44B4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lvl="0" algn="ctr" latinLnBrk="0"/>
                <a:endParaRPr lang="ko-KR" altLang="en-US" sz="1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직사각형 16"/>
              <p:cNvSpPr/>
              <p:nvPr userDrawn="1"/>
            </p:nvSpPr>
            <p:spPr>
              <a:xfrm flipV="1">
                <a:off x="9321800" y="680125"/>
                <a:ext cx="584200" cy="25200"/>
              </a:xfrm>
              <a:prstGeom prst="rect">
                <a:avLst/>
              </a:prstGeom>
              <a:solidFill>
                <a:srgbClr val="B46B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/>
                <a:endParaRPr lang="ko-KR" altLang="en-US" sz="1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직사각형 17"/>
              <p:cNvSpPr/>
              <p:nvPr userDrawn="1"/>
            </p:nvSpPr>
            <p:spPr>
              <a:xfrm flipV="1">
                <a:off x="9613900" y="680125"/>
                <a:ext cx="292100" cy="25200"/>
              </a:xfrm>
              <a:prstGeom prst="rect">
                <a:avLst/>
              </a:prstGeom>
              <a:solidFill>
                <a:srgbClr val="CB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latinLnBrk="0"/>
                <a:endParaRPr lang="ko-KR" altLang="en-US" sz="1200" b="1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6" name="그림 25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210" y="6546201"/>
            <a:ext cx="739898" cy="22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27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5" r:id="rId2"/>
    <p:sldLayoutId id="2147483670" r:id="rId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lang="ko-KR" altLang="en-US" sz="2000" b="1" kern="1200" spc="-150" dirty="0">
          <a:solidFill>
            <a:schemeClr val="tx1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abhisr/suse-openstack-stemcell.gi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loudfoundry/bosh-deployment.g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bosh.io/releases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osh.io/release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hyperlink" Target="https://bosh.io/docs/init-openstack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411481" y="4896319"/>
            <a:ext cx="954107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r"/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</a:rPr>
              <a:t>㈜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</a:rPr>
              <a:t>크로센트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맑은 고딕" pitchFamily="50" charset="-127"/>
              <a:ea typeface="맑은 고딕" pitchFamily="50" charset="-127"/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  <a:cs typeface="Arial" pitchFamily="34" charset="0"/>
              </a:rPr>
              <a:t>2019. 04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맑은 고딕" pitchFamily="50" charset="-127"/>
              <a:ea typeface="맑은 고딕" pitchFamily="50" charset="-127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36776" y="4077072"/>
            <a:ext cx="662417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sz="2400" dirty="0">
                <a:latin typeface="맑은 고딕" pitchFamily="50" charset="-127"/>
                <a:ea typeface="맑은 고딕" pitchFamily="50" charset="-127"/>
              </a:rPr>
              <a:t>Abhilash</a:t>
            </a:r>
            <a:r>
              <a:rPr lang="en-US" altLang="ko-KR" sz="2400" dirty="0">
                <a:latin typeface="맑은 고딕" pitchFamily="50" charset="-127"/>
                <a:ea typeface="맑은 고딕" pitchFamily="50" charset="-127"/>
              </a:rPr>
              <a:t> S</a:t>
            </a:r>
            <a:endParaRPr lang="ko-KR" altLang="en-US" sz="2400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71DAC91-9421-554E-BE91-7D75D2AC34C3}"/>
              </a:ext>
            </a:extLst>
          </p:cNvPr>
          <p:cNvSpPr txBox="1"/>
          <p:nvPr/>
        </p:nvSpPr>
        <p:spPr>
          <a:xfrm>
            <a:off x="2886067" y="2495775"/>
            <a:ext cx="662417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2400" dirty="0">
                <a:latin typeface="맑은 고딕" pitchFamily="50" charset="-127"/>
                <a:ea typeface="맑은 고딕" pitchFamily="50" charset="-127"/>
              </a:rPr>
              <a:t> + Suse Stemcell</a:t>
            </a:r>
            <a:endParaRPr lang="ko-KR" altLang="en-US" sz="2400" dirty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D3DFB21-6869-F647-BC95-A299622D6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5908" y="3024935"/>
            <a:ext cx="929680" cy="5887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6CEB399-F9E8-2642-B933-66043BF142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0872" y="2618272"/>
            <a:ext cx="3249250" cy="44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138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3. Deploying</a:t>
            </a:r>
            <a:r>
              <a:rPr kumimoji="1" lang="en-US" altLang="ko-KR" dirty="0">
                <a:solidFill>
                  <a:srgbClr val="00B0F0"/>
                </a:solidFill>
              </a:rPr>
              <a:t> CF </a:t>
            </a:r>
            <a:r>
              <a:rPr kumimoji="1" lang="en-US" altLang="ko-KR" dirty="0"/>
              <a:t>on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chemeClr val="accent6">
                    <a:lumMod val="50000"/>
                  </a:schemeClr>
                </a:solidFill>
              </a:rPr>
              <a:t>Ubuntu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/>
              <a:t>Stemcell (2/2)</a:t>
            </a:r>
            <a:endParaRPr kumimoji="1" lang="en-US" altLang="ko-KR" b="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0797A3A-B51F-BB4B-AFA8-A6C1B16AF375}"/>
              </a:ext>
            </a:extLst>
          </p:cNvPr>
          <p:cNvSpPr txBox="1"/>
          <p:nvPr/>
        </p:nvSpPr>
        <p:spPr>
          <a:xfrm>
            <a:off x="543946" y="939526"/>
            <a:ext cx="90895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CF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login -a https://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api.</a:t>
            </a:r>
            <a:r>
              <a:rPr lang="en-US" sz="1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-floating-</a:t>
            </a:r>
            <a:r>
              <a:rPr lang="en-US" sz="1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.xip.io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-u admin -p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your-</a:t>
            </a:r>
            <a:r>
              <a:rPr lang="en-US" sz="1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cf_admin_password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--skip-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-validation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78960D6-B726-C249-9E32-239B2F3AFD54}"/>
              </a:ext>
            </a:extLst>
          </p:cNvPr>
          <p:cNvSpPr txBox="1"/>
          <p:nvPr/>
        </p:nvSpPr>
        <p:spPr>
          <a:xfrm>
            <a:off x="543946" y="2386076"/>
            <a:ext cx="90895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 APP in Cloud Foundry </a:t>
            </a:r>
          </a:p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cd ~/workspace &amp;&amp; git clone https://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github.com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cloudfoundry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-samples/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-sample-app-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nodejs.git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cd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-sample-app-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nodejs.git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push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183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4. Deployment Architecture</a:t>
            </a:r>
            <a:endParaRPr kumimoji="1" lang="en-US" altLang="ko-KR" b="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A20C97E4-667D-704E-926B-1720E3FD16FF}"/>
              </a:ext>
            </a:extLst>
          </p:cNvPr>
          <p:cNvSpPr/>
          <p:nvPr/>
        </p:nvSpPr>
        <p:spPr>
          <a:xfrm>
            <a:off x="632521" y="4219423"/>
            <a:ext cx="8784976" cy="486774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1"/>
            <a:r>
              <a:rPr lang="en-US" sz="2000" b="1" dirty="0">
                <a:solidFill>
                  <a:srgbClr val="13476D"/>
                </a:solidFill>
                <a:latin typeface="맑은 고딕"/>
              </a:rPr>
              <a:t>Openstack IaaS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DB8AE7A6-6B63-2847-A8A4-53369F687E14}"/>
              </a:ext>
            </a:extLst>
          </p:cNvPr>
          <p:cNvSpPr/>
          <p:nvPr/>
        </p:nvSpPr>
        <p:spPr>
          <a:xfrm>
            <a:off x="848544" y="3429000"/>
            <a:ext cx="2016224" cy="785527"/>
          </a:xfrm>
          <a:prstGeom prst="roundRect">
            <a:avLst>
              <a:gd name="adj" fmla="val 6836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Deployment VM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0142D30F-62A7-DC44-90DE-9E2999D6FE72}"/>
              </a:ext>
            </a:extLst>
          </p:cNvPr>
          <p:cNvSpPr/>
          <p:nvPr/>
        </p:nvSpPr>
        <p:spPr>
          <a:xfrm>
            <a:off x="3554146" y="2628583"/>
            <a:ext cx="2016224" cy="1585944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Micro-Bosh-VM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898F76CD-C4BB-6B46-950D-784EF28A4F6E}"/>
              </a:ext>
            </a:extLst>
          </p:cNvPr>
          <p:cNvSpPr/>
          <p:nvPr/>
        </p:nvSpPr>
        <p:spPr>
          <a:xfrm>
            <a:off x="3554146" y="3663290"/>
            <a:ext cx="2016224" cy="553685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openSUSE OS </a:t>
            </a:r>
          </a:p>
          <a:p>
            <a:pPr algn="ctr"/>
            <a:r>
              <a:rPr lang="en-US" sz="1400" b="1" dirty="0"/>
              <a:t>Stemcell</a:t>
            </a:r>
          </a:p>
        </p:txBody>
      </p:sp>
      <p:cxnSp>
        <p:nvCxnSpPr>
          <p:cNvPr id="4" name="Elbow Connector 3">
            <a:extLst>
              <a:ext uri="{FF2B5EF4-FFF2-40B4-BE49-F238E27FC236}">
                <a16:creationId xmlns:a16="http://schemas.microsoft.com/office/drawing/2014/main" xmlns="" id="{51172B27-A0E1-CE40-A701-EA33B0E0EC84}"/>
              </a:ext>
            </a:extLst>
          </p:cNvPr>
          <p:cNvCxnSpPr>
            <a:stCxn id="9" idx="3"/>
            <a:endCxn id="10" idx="1"/>
          </p:cNvCxnSpPr>
          <p:nvPr/>
        </p:nvCxnSpPr>
        <p:spPr>
          <a:xfrm flipV="1">
            <a:off x="2864768" y="3421555"/>
            <a:ext cx="689378" cy="400209"/>
          </a:xfrm>
          <a:prstGeom prst="bentConnector3">
            <a:avLst/>
          </a:prstGeom>
          <a:ln w="38100">
            <a:solidFill>
              <a:srgbClr val="0E6D47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AE3399BA-A0B9-4240-B0AE-A233CD1F7A02}"/>
              </a:ext>
            </a:extLst>
          </p:cNvPr>
          <p:cNvSpPr/>
          <p:nvPr/>
        </p:nvSpPr>
        <p:spPr>
          <a:xfrm>
            <a:off x="7113240" y="1412776"/>
            <a:ext cx="2016224" cy="2809196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CF-Core-Engine</a:t>
            </a: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DCDDA66E-B54D-5545-9F77-B4FDEB1FA6E2}"/>
              </a:ext>
            </a:extLst>
          </p:cNvPr>
          <p:cNvSpPr/>
          <p:nvPr/>
        </p:nvSpPr>
        <p:spPr>
          <a:xfrm>
            <a:off x="7113240" y="3592105"/>
            <a:ext cx="2016224" cy="613631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Ubuntu Xenial OS </a:t>
            </a:r>
          </a:p>
          <a:p>
            <a:pPr algn="ctr"/>
            <a:r>
              <a:rPr lang="en-US" sz="1400" b="1" dirty="0"/>
              <a:t>Stemcell</a:t>
            </a:r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xmlns="" id="{8DEACB57-08E7-484B-A52E-8AA86CE35805}"/>
              </a:ext>
            </a:extLst>
          </p:cNvPr>
          <p:cNvCxnSpPr>
            <a:endCxn id="13" idx="1"/>
          </p:cNvCxnSpPr>
          <p:nvPr/>
        </p:nvCxnSpPr>
        <p:spPr>
          <a:xfrm flipV="1">
            <a:off x="5570370" y="2817374"/>
            <a:ext cx="1542870" cy="604181"/>
          </a:xfrm>
          <a:prstGeom prst="bentConnector3">
            <a:avLst/>
          </a:prstGeom>
          <a:ln w="28575">
            <a:solidFill>
              <a:srgbClr val="0E6D47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2600C43-C78E-3144-9124-70961C552051}"/>
              </a:ext>
            </a:extLst>
          </p:cNvPr>
          <p:cNvSpPr txBox="1"/>
          <p:nvPr/>
        </p:nvSpPr>
        <p:spPr>
          <a:xfrm>
            <a:off x="632521" y="5262330"/>
            <a:ext cx="9000999" cy="4308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ko-KR" sz="2200" b="1" dirty="0"/>
              <a:t>Note: </a:t>
            </a:r>
            <a:r>
              <a:rPr kumimoji="1" lang="en-US" altLang="ko-KR" sz="2200" b="1" dirty="0">
                <a:solidFill>
                  <a:srgbClr val="00B050"/>
                </a:solidFill>
              </a:rPr>
              <a:t>openSUSE</a:t>
            </a:r>
            <a:r>
              <a:rPr kumimoji="1" lang="en-US" altLang="ko-KR" sz="2200" b="1" dirty="0"/>
              <a:t> Stemcell only supports on </a:t>
            </a:r>
            <a:r>
              <a:rPr kumimoji="1" lang="en-US" altLang="ko-KR" sz="2200" b="1" dirty="0">
                <a:solidFill>
                  <a:srgbClr val="FF0000"/>
                </a:solidFill>
              </a:rPr>
              <a:t>Openstack</a:t>
            </a:r>
            <a:r>
              <a:rPr kumimoji="1" lang="en-US" altLang="ko-KR" sz="2200" b="1" dirty="0"/>
              <a:t> IaaS only. </a:t>
            </a:r>
            <a:endParaRPr lang="en-US" sz="2200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DADD69E-04DE-1B4E-8157-6CCD1535673A}"/>
              </a:ext>
            </a:extLst>
          </p:cNvPr>
          <p:cNvSpPr txBox="1"/>
          <p:nvPr/>
        </p:nvSpPr>
        <p:spPr>
          <a:xfrm>
            <a:off x="632521" y="5785649"/>
            <a:ext cx="9433047" cy="4308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sz="2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439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5. CF on </a:t>
            </a:r>
            <a:r>
              <a:rPr kumimoji="1" lang="en-US" altLang="ko-KR" dirty="0">
                <a:solidFill>
                  <a:srgbClr val="00B050"/>
                </a:solidFill>
              </a:rPr>
              <a:t>openSUSE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/>
              <a:t>Stemcell</a:t>
            </a:r>
            <a:endParaRPr kumimoji="1" lang="en-US" altLang="ko-KR" b="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0797A3A-B51F-BB4B-AFA8-A6C1B16AF375}"/>
              </a:ext>
            </a:extLst>
          </p:cNvPr>
          <p:cNvSpPr txBox="1"/>
          <p:nvPr/>
        </p:nvSpPr>
        <p:spPr>
          <a:xfrm>
            <a:off x="560512" y="2780928"/>
            <a:ext cx="9089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If you want to deploy CF on 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openSUSE Stemcell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have customize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Buildpacks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        </a:t>
            </a:r>
            <a:r>
              <a:rPr lang="en-US" b="1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linuxfilesystem</a:t>
            </a:r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cflinuxfs</a:t>
            </a:r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Garden-</a:t>
            </a:r>
            <a:r>
              <a:rPr lang="en-US" b="1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Runc</a:t>
            </a:r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Bosh-Releases.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737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6. Deploying CF on </a:t>
            </a:r>
            <a:r>
              <a:rPr kumimoji="1" lang="en-US" altLang="ko-KR" dirty="0">
                <a:solidFill>
                  <a:srgbClr val="00B050"/>
                </a:solidFill>
              </a:rPr>
              <a:t>openSUSE</a:t>
            </a:r>
            <a:r>
              <a:rPr kumimoji="1" lang="en-US" altLang="ko-KR" dirty="0">
                <a:solidFill>
                  <a:srgbClr val="00B0F0"/>
                </a:solidFill>
              </a:rPr>
              <a:t> &amp; </a:t>
            </a:r>
            <a:r>
              <a:rPr kumimoji="1" lang="en-US" altLang="ko-KR" dirty="0">
                <a:solidFill>
                  <a:schemeClr val="accent6">
                    <a:lumMod val="50000"/>
                  </a:schemeClr>
                </a:solidFill>
              </a:rPr>
              <a:t>Ubuntu </a:t>
            </a:r>
            <a:r>
              <a:rPr kumimoji="1" lang="en-US" altLang="ko-KR" dirty="0" err="1"/>
              <a:t>Stemcell’s</a:t>
            </a:r>
            <a:endParaRPr kumimoji="1" lang="en-US" altLang="ko-KR" b="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0797A3A-B51F-BB4B-AFA8-A6C1B16AF375}"/>
              </a:ext>
            </a:extLst>
          </p:cNvPr>
          <p:cNvSpPr txBox="1"/>
          <p:nvPr/>
        </p:nvSpPr>
        <p:spPr>
          <a:xfrm>
            <a:off x="560512" y="5085184"/>
            <a:ext cx="9089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Note: Deploying CF </a:t>
            </a:r>
            <a:r>
              <a:rPr kumimoji="1" lang="en-US" altLang="ko-KR" b="1" dirty="0">
                <a:solidFill>
                  <a:srgbClr val="FF0000"/>
                </a:solidFill>
              </a:rPr>
              <a:t>on</a:t>
            </a:r>
            <a:r>
              <a:rPr kumimoji="1" lang="en-US" altLang="ko-KR" dirty="0"/>
              <a:t> </a:t>
            </a:r>
            <a:r>
              <a:rPr kumimoji="1" lang="en-US" altLang="ko-KR" b="1" dirty="0">
                <a:solidFill>
                  <a:srgbClr val="00B050"/>
                </a:solidFill>
              </a:rPr>
              <a:t>openSUSE, </a:t>
            </a:r>
            <a:r>
              <a:rPr kumimoji="1" lang="en-US" altLang="ko-KR" b="1" dirty="0">
                <a:solidFill>
                  <a:schemeClr val="accent6">
                    <a:lumMod val="50000"/>
                  </a:schemeClr>
                </a:solidFill>
              </a:rPr>
              <a:t>Ubuntu</a:t>
            </a:r>
            <a:r>
              <a:rPr kumimoji="1" lang="en-US" altLang="ko-KR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kumimoji="1" lang="en-US" altLang="ko-KR" b="1" dirty="0" err="1">
                <a:solidFill>
                  <a:srgbClr val="FF0000"/>
                </a:solidFill>
              </a:rPr>
              <a:t>Stemcell’s</a:t>
            </a:r>
            <a:r>
              <a:rPr kumimoji="1" lang="en-US" altLang="ko-KR" b="1" dirty="0">
                <a:solidFill>
                  <a:srgbClr val="FF0000"/>
                </a:solidFill>
              </a:rPr>
              <a:t> is experimental, not recommended for production.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83EC664-BDC2-7B4A-862E-1C5E808B2A56}"/>
              </a:ext>
            </a:extLst>
          </p:cNvPr>
          <p:cNvSpPr txBox="1"/>
          <p:nvPr/>
        </p:nvSpPr>
        <p:spPr>
          <a:xfrm>
            <a:off x="560512" y="1772816"/>
            <a:ext cx="885698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OpenSatck OpenSUSE Stemcell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bosh -e pasta upload-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/bosh-stemcell-0000-openstack-kvm-opensuse-leap-go_agent.tgz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DAD941-7681-1343-99D4-9CFB0A33E62D}"/>
              </a:ext>
            </a:extLst>
          </p:cNvPr>
          <p:cNvSpPr txBox="1"/>
          <p:nvPr/>
        </p:nvSpPr>
        <p:spPr>
          <a:xfrm>
            <a:off x="560512" y="3104381"/>
            <a:ext cx="885698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OpenSatck OpenSUSE Stemcell RAW format only if your OpenSatck use CEPH as a storage service (Volume)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$ bosh -e pasta upload-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/bosh-stemcell-0000-openstack-kvm-opensuse-leap-go_agent-raw.tgz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D47BB28-B98F-F442-999D-A5C46313970C}"/>
              </a:ext>
            </a:extLst>
          </p:cNvPr>
          <p:cNvSpPr txBox="1"/>
          <p:nvPr/>
        </p:nvSpPr>
        <p:spPr>
          <a:xfrm>
            <a:off x="535468" y="1340768"/>
            <a:ext cx="9089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Download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Opensuse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PaaS-TA Fileserver: //192.168.0.2\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OpenPaaS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\2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단계 자료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(2017~2019)\3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차년도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50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776536" y="2492896"/>
            <a:ext cx="7645000" cy="105380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sz="3200" dirty="0"/>
              <a:t>				</a:t>
            </a:r>
            <a:r>
              <a:rPr kumimoji="1" lang="en-US" altLang="ko-KR" sz="3600" dirty="0"/>
              <a:t>THANK YOU</a:t>
            </a:r>
            <a:endParaRPr kumimoji="1"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2443481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5"/>
          <p:cNvSpPr>
            <a:spLocks noChangeArrowheads="1"/>
          </p:cNvSpPr>
          <p:nvPr/>
        </p:nvSpPr>
        <p:spPr bwMode="auto">
          <a:xfrm>
            <a:off x="3440832" y="1900840"/>
            <a:ext cx="5950079" cy="2833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rgbClr val="7E0000"/>
              </a:buClr>
              <a:buAutoNum type="arabicPeriod"/>
            </a:pP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Build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2000" b="1" spc="-50" dirty="0">
                <a:solidFill>
                  <a:srgbClr val="00B050"/>
                </a:solidFill>
                <a:latin typeface="맑은 고딕" pitchFamily="50" charset="-127"/>
                <a:ea typeface="맑은 고딕" pitchFamily="50" charset="-127"/>
              </a:rPr>
              <a:t>openSUSE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2000" b="1" spc="-50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Openstack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Stemcell</a:t>
            </a:r>
          </a:p>
          <a:p>
            <a:pPr marL="342900" indent="-342900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rgbClr val="7E0000"/>
              </a:buClr>
              <a:buFont typeface="+mj-lt"/>
              <a:buAutoNum type="arabicPeriod" startAt="2"/>
            </a:pP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Deploying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Micro-Bosh </a:t>
            </a: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on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2000" b="1" spc="-50" dirty="0">
                <a:solidFill>
                  <a:srgbClr val="00B050"/>
                </a:solidFill>
                <a:latin typeface="맑은 고딕" pitchFamily="50" charset="-127"/>
                <a:ea typeface="맑은 고딕" pitchFamily="50" charset="-127"/>
              </a:rPr>
              <a:t>openSUSE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Stemcell</a:t>
            </a:r>
          </a:p>
          <a:p>
            <a:pPr marL="342900" indent="-342900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rgbClr val="7E0000"/>
              </a:buClr>
              <a:buFont typeface="+mj-lt"/>
              <a:buAutoNum type="arabicPeriod" startAt="2"/>
            </a:pP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Deploying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CF </a:t>
            </a: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on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2000" b="1" spc="-50" dirty="0">
                <a:solidFill>
                  <a:schemeClr val="accent6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Ubuntu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Stemcell</a:t>
            </a:r>
          </a:p>
          <a:p>
            <a:pPr marL="342900" indent="-342900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rgbClr val="7E0000"/>
              </a:buClr>
              <a:buFont typeface="+mj-lt"/>
              <a:buAutoNum type="arabicPeriod" startAt="2"/>
            </a:pP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Deployment Architecture</a:t>
            </a:r>
          </a:p>
          <a:p>
            <a:pPr marL="342900" indent="-342900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rgbClr val="7E0000"/>
              </a:buClr>
              <a:buFont typeface="+mj-lt"/>
              <a:buAutoNum type="arabicPeriod" startAt="2"/>
            </a:pP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CF on </a:t>
            </a:r>
            <a:r>
              <a:rPr kumimoji="1" lang="en-US" altLang="ko-KR" sz="2000" b="1" spc="-50" dirty="0">
                <a:solidFill>
                  <a:srgbClr val="00B050"/>
                </a:solidFill>
                <a:latin typeface="맑은 고딕" pitchFamily="50" charset="-127"/>
                <a:ea typeface="맑은 고딕" pitchFamily="50" charset="-127"/>
              </a:rPr>
              <a:t>openSUSE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Stemcell</a:t>
            </a:r>
          </a:p>
          <a:p>
            <a:pPr marL="342900" indent="-342900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rgbClr val="7E0000"/>
              </a:buClr>
              <a:buFont typeface="+mj-lt"/>
              <a:buAutoNum type="arabicPeriod" startAt="2"/>
            </a:pPr>
            <a:r>
              <a:rPr kumimoji="1" lang="en-US" altLang="ko-KR" sz="2000" b="1" spc="-50" dirty="0">
                <a:latin typeface="맑은 고딕" pitchFamily="50" charset="-127"/>
                <a:ea typeface="맑은 고딕" pitchFamily="50" charset="-127"/>
              </a:rPr>
              <a:t>Deploying CF on </a:t>
            </a:r>
            <a:r>
              <a:rPr kumimoji="1" lang="en-US" altLang="ko-KR" sz="2000" b="1" spc="-50" dirty="0">
                <a:solidFill>
                  <a:srgbClr val="00B050"/>
                </a:solidFill>
                <a:latin typeface="맑은 고딕" pitchFamily="50" charset="-127"/>
                <a:ea typeface="맑은 고딕" pitchFamily="50" charset="-127"/>
              </a:rPr>
              <a:t>openSUSE</a:t>
            </a:r>
            <a:r>
              <a:rPr kumimoji="1" lang="en-US" altLang="ko-KR" sz="2000" b="1" spc="-50" dirty="0">
                <a:solidFill>
                  <a:srgbClr val="00B0F0"/>
                </a:solidFill>
                <a:latin typeface="맑은 고딕" pitchFamily="50" charset="-127"/>
                <a:ea typeface="맑은 고딕" pitchFamily="50" charset="-127"/>
              </a:rPr>
              <a:t> &amp; </a:t>
            </a:r>
            <a:r>
              <a:rPr kumimoji="1" lang="en-US" altLang="ko-KR" sz="2000" b="1" spc="-50" dirty="0">
                <a:solidFill>
                  <a:schemeClr val="accent6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Ubuntu </a:t>
            </a:r>
            <a:r>
              <a:rPr kumimoji="1" lang="en-US" altLang="ko-KR" sz="2000" b="1" spc="-50" dirty="0" err="1">
                <a:latin typeface="맑은 고딕" pitchFamily="50" charset="-127"/>
                <a:ea typeface="맑은 고딕" pitchFamily="50" charset="-127"/>
              </a:rPr>
              <a:t>Stemcell’s</a:t>
            </a:r>
            <a:endParaRPr kumimoji="1" lang="en-US" altLang="ko-KR" sz="2000" b="1" spc="-5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3" name="직선 연결선 2"/>
          <p:cNvCxnSpPr>
            <a:cxnSpLocks/>
          </p:cNvCxnSpPr>
          <p:nvPr/>
        </p:nvCxnSpPr>
        <p:spPr>
          <a:xfrm>
            <a:off x="3224808" y="1631332"/>
            <a:ext cx="0" cy="294979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76536" y="548680"/>
            <a:ext cx="5492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rgbClr val="7E0000"/>
                </a:solidFill>
                <a:latin typeface="맑은 고딕" pitchFamily="50" charset="-127"/>
                <a:ea typeface="맑은 고딕" pitchFamily="50" charset="-127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C53EEFE-1BBB-D245-B326-ECD28B7B43A2}"/>
              </a:ext>
            </a:extLst>
          </p:cNvPr>
          <p:cNvSpPr txBox="1"/>
          <p:nvPr/>
        </p:nvSpPr>
        <p:spPr>
          <a:xfrm>
            <a:off x="488504" y="5661248"/>
            <a:ext cx="9145016" cy="4308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ko-KR" sz="2200" b="1" dirty="0">
                <a:solidFill>
                  <a:srgbClr val="FF0000"/>
                </a:solidFill>
              </a:rPr>
              <a:t>Note: </a:t>
            </a:r>
            <a:r>
              <a:rPr kumimoji="1" lang="en-US" altLang="ko-KR" sz="2200" b="1" dirty="0">
                <a:solidFill>
                  <a:srgbClr val="00B050"/>
                </a:solidFill>
              </a:rPr>
              <a:t>openSUSE</a:t>
            </a:r>
            <a:r>
              <a:rPr kumimoji="1" lang="en-US" altLang="ko-KR" sz="2200" b="1" dirty="0">
                <a:solidFill>
                  <a:srgbClr val="FF0000"/>
                </a:solidFill>
              </a:rPr>
              <a:t> Stemcell only supports on Openstack IaaS only. </a:t>
            </a:r>
            <a:endParaRPr lang="en-US" sz="2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1903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1. Build </a:t>
            </a:r>
            <a:r>
              <a:rPr kumimoji="1" lang="en-US" altLang="ko-KR" dirty="0">
                <a:solidFill>
                  <a:srgbClr val="00B050"/>
                </a:solidFill>
              </a:rPr>
              <a:t>openSUSE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FF0000"/>
                </a:solidFill>
              </a:rPr>
              <a:t>Openstack</a:t>
            </a:r>
            <a:r>
              <a:rPr kumimoji="1" lang="en-US" altLang="ko-KR" dirty="0"/>
              <a:t> Stemcell (1/3)</a:t>
            </a:r>
            <a:endParaRPr kumimoji="1" lang="en-US" altLang="ko-KR" b="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630B867-CD25-DF47-AC51-E07B12103190}"/>
              </a:ext>
            </a:extLst>
          </p:cNvPr>
          <p:cNvSpPr txBox="1"/>
          <p:nvPr/>
        </p:nvSpPr>
        <p:spPr>
          <a:xfrm>
            <a:off x="560512" y="908720"/>
            <a:ext cx="8856984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Prerequisite</a:t>
            </a:r>
          </a:p>
          <a:p>
            <a:pPr algn="just">
              <a:buClr>
                <a:srgbClr val="00B050"/>
              </a:buClr>
              <a:buSzPct val="100000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* UAA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* CreduHub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* CF-CLI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* Docker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* Ruby-2.3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* Bosh-CLI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* Go-Language                                 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0797A3A-B51F-BB4B-AFA8-A6C1B16AF375}"/>
              </a:ext>
            </a:extLst>
          </p:cNvPr>
          <p:cNvSpPr txBox="1"/>
          <p:nvPr/>
        </p:nvSpPr>
        <p:spPr>
          <a:xfrm>
            <a:off x="543946" y="3247822"/>
            <a:ext cx="88569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Image and Run Docker Container</a:t>
            </a:r>
          </a:p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Building Image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cd ~/workspace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git clone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https://gitlab.com/abhisr/suse-openstack-stemcell.git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cd ci/docker/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-image-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-builder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./build 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Output: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A9A732D-8B4B-D244-AD01-60579E96FC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688" y="5494027"/>
            <a:ext cx="6867524" cy="45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23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1. Build </a:t>
            </a:r>
            <a:r>
              <a:rPr kumimoji="1" lang="en-US" altLang="ko-KR" dirty="0">
                <a:solidFill>
                  <a:srgbClr val="00B050"/>
                </a:solidFill>
              </a:rPr>
              <a:t>openSUSE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FF0000"/>
                </a:solidFill>
              </a:rPr>
              <a:t>Openstack</a:t>
            </a:r>
            <a:r>
              <a:rPr kumimoji="1" lang="en-US" altLang="ko-KR" dirty="0"/>
              <a:t> Stemcell (2/3)</a:t>
            </a:r>
            <a:endParaRPr kumimoji="1" lang="en-US" altLang="ko-KR" b="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0797A3A-B51F-BB4B-AFA8-A6C1B16AF375}"/>
              </a:ext>
            </a:extLst>
          </p:cNvPr>
          <p:cNvSpPr txBox="1"/>
          <p:nvPr/>
        </p:nvSpPr>
        <p:spPr>
          <a:xfrm>
            <a:off x="543946" y="939526"/>
            <a:ext cx="885698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Image and Run Docker Container</a:t>
            </a:r>
          </a:p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Running Container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cd ~/workspace/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suse-openstack-stemcell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/ci/docker/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chmod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755 run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./run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-image-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-builder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78960D6-B726-C249-9E32-239B2F3AFD54}"/>
              </a:ext>
            </a:extLst>
          </p:cNvPr>
          <p:cNvSpPr txBox="1"/>
          <p:nvPr/>
        </p:nvSpPr>
        <p:spPr>
          <a:xfrm>
            <a:off x="543946" y="2816349"/>
            <a:ext cx="9089574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openSUSE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Openstack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Stemcell</a:t>
            </a:r>
          </a:p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Building </a:t>
            </a: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openSUSE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 image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export SKIP_UID_CHECK=1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mkdir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-p /opt/bosh/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tmp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bundle exec rake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stemcell:build_os_image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opensuse,leap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,/opt/bosh/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tmp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os_leap_base_image.tgz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Output: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D41AB1E-3F9C-1245-A51C-BB60862E28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9"/>
          <a:stretch/>
        </p:blipFill>
        <p:spPr>
          <a:xfrm>
            <a:off x="2648743" y="4770730"/>
            <a:ext cx="3383229" cy="175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827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1. Build </a:t>
            </a:r>
            <a:r>
              <a:rPr kumimoji="1" lang="en-US" altLang="ko-KR" dirty="0">
                <a:solidFill>
                  <a:srgbClr val="00B050"/>
                </a:solidFill>
              </a:rPr>
              <a:t>openSUSE</a:t>
            </a:r>
            <a:r>
              <a:rPr kumimoji="1" lang="en-US" altLang="ko-KR" dirty="0"/>
              <a:t> </a:t>
            </a:r>
            <a:r>
              <a:rPr kumimoji="1" lang="en-US" altLang="ko-KR" dirty="0">
                <a:solidFill>
                  <a:srgbClr val="FF0000"/>
                </a:solidFill>
              </a:rPr>
              <a:t>Openstack</a:t>
            </a:r>
            <a:r>
              <a:rPr kumimoji="1" lang="en-US" altLang="ko-KR" dirty="0"/>
              <a:t> Stemcell (3/3)</a:t>
            </a:r>
            <a:endParaRPr kumimoji="1" lang="en-US" altLang="ko-KR" b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78960D6-B726-C249-9E32-239B2F3AFD54}"/>
              </a:ext>
            </a:extLst>
          </p:cNvPr>
          <p:cNvSpPr txBox="1"/>
          <p:nvPr/>
        </p:nvSpPr>
        <p:spPr>
          <a:xfrm>
            <a:off x="543946" y="816382"/>
            <a:ext cx="93620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openSUSE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Openstack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Stemcell</a:t>
            </a:r>
          </a:p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Building </a:t>
            </a:r>
            <a:r>
              <a:rPr lang="en-US" sz="1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openSUSE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Openstack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Stemcell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export BOSH_MICRO_ENABLED=no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bundle exec rake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stemcell:build_with_local_os_image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openstack,kvm,opensuse,leap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,/opt/bosh/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tmp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os_leap_base_image.tgz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D41AB1E-3F9C-1245-A51C-BB60862E28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20" y="2437018"/>
            <a:ext cx="9217106" cy="18483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E5946A9-CCFA-1542-9F74-A9F059DB3CC9}"/>
              </a:ext>
            </a:extLst>
          </p:cNvPr>
          <p:cNvSpPr txBox="1"/>
          <p:nvPr/>
        </p:nvSpPr>
        <p:spPr>
          <a:xfrm>
            <a:off x="543946" y="4285368"/>
            <a:ext cx="885698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Copy openSUSE Openstack Stemcell from container to your localhost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NoteBook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 docker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your-</a:t>
            </a:r>
            <a:r>
              <a:rPr lang="en-US" sz="14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contaier</a:t>
            </a: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:/opt/bosh/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tmp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/bosh-stemcell-0000-openstack-kvm-opensuse-leap-go_agent.tgz </a:t>
            </a:r>
            <a:r>
              <a:rPr lang="en-US" sz="1400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your-local-</a:t>
            </a:r>
            <a:r>
              <a:rPr lang="en-US" sz="1400" b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hostpath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/bosh-stemcell-0000-openstack-kvm-opensuse-leap-go_agent.tgz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Copy Openstack Stemcell Raw format, only if your Openstack use Ceph Storage instead of cinder</a:t>
            </a:r>
          </a:p>
          <a:p>
            <a:pPr algn="just"/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$ docker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your-</a:t>
            </a:r>
            <a:r>
              <a:rPr lang="en-US" sz="14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contaier</a:t>
            </a: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:/opt/bosh/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tmp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/bosh-stemcell-0000-openstack-kvm-opensuse-leap-go_agent.tgz </a:t>
            </a:r>
            <a:r>
              <a:rPr lang="en-US" sz="1400" b="1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your-local-</a:t>
            </a:r>
            <a:r>
              <a:rPr lang="en-US" sz="1400" b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hostpath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/bosh-stemcell-0000-openstack-kvm-opensuse-leap-go_agent-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raw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.tgz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5252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2. Deploying</a:t>
            </a:r>
            <a:r>
              <a:rPr kumimoji="1" lang="en-US" altLang="ko-KR" dirty="0">
                <a:solidFill>
                  <a:srgbClr val="00B0F0"/>
                </a:solidFill>
              </a:rPr>
              <a:t> Micro-Bosh </a:t>
            </a:r>
            <a:r>
              <a:rPr kumimoji="1" lang="en-US" altLang="ko-KR" dirty="0"/>
              <a:t>on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openSUSE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/>
              <a:t>Stemcell (1/3)</a:t>
            </a:r>
            <a:endParaRPr kumimoji="1" lang="en-US" altLang="ko-KR" b="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630B867-CD25-DF47-AC51-E07B12103190}"/>
              </a:ext>
            </a:extLst>
          </p:cNvPr>
          <p:cNvSpPr txBox="1"/>
          <p:nvPr/>
        </p:nvSpPr>
        <p:spPr>
          <a:xfrm>
            <a:off x="560512" y="908720"/>
            <a:ext cx="9145016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Prerequisite</a:t>
            </a:r>
          </a:p>
          <a:p>
            <a:pPr algn="just">
              <a:buClr>
                <a:srgbClr val="00B050"/>
              </a:buClr>
              <a:buSzPct val="100000"/>
            </a:pPr>
            <a:r>
              <a:rPr lang="en-US" sz="1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Note: Remove </a:t>
            </a:r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Ubuntu Pre-Compiled bosh-releases </a:t>
            </a:r>
            <a:r>
              <a:rPr lang="en-US" sz="1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add non compiled bosh-release in below </a:t>
            </a:r>
            <a:r>
              <a:rPr lang="en-US" sz="15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yaml</a:t>
            </a:r>
            <a:r>
              <a:rPr lang="en-US" sz="1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files  </a:t>
            </a:r>
            <a:endParaRPr lang="en-US" sz="15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$ cd ~/workspace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$ git clone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https://github.com/cloudfoundry/bosh-deployment.git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$ vi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bosh.yaml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$ vi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uaa.yml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$ vi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credhub.yml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hlinkClick r:id="rId4"/>
            <a:extLst>
              <a:ext uri="{FF2B5EF4-FFF2-40B4-BE49-F238E27FC236}">
                <a16:creationId xmlns:a16="http://schemas.microsoft.com/office/drawing/2014/main" xmlns="" id="{80797A3A-B51F-BB4B-AFA8-A6C1B16AF375}"/>
              </a:ext>
            </a:extLst>
          </p:cNvPr>
          <p:cNvSpPr txBox="1"/>
          <p:nvPr/>
        </p:nvSpPr>
        <p:spPr>
          <a:xfrm>
            <a:off x="734578" y="6184213"/>
            <a:ext cx="8394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You can find bosh, uaa,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credhub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bpm </a:t>
            </a: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 compiled bosh releases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link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bosh-releases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2F56744-67B8-514F-9440-BB5AF4854F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439" y="3263780"/>
            <a:ext cx="9156700" cy="1104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D23C254-BDE1-CE4A-AAEB-2E99610EC734}"/>
              </a:ext>
            </a:extLst>
          </p:cNvPr>
          <p:cNvSpPr txBox="1"/>
          <p:nvPr/>
        </p:nvSpPr>
        <p:spPr>
          <a:xfrm>
            <a:off x="513631" y="4437112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ADD0E4A-C9EC-4749-83B2-CA885AF9DA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28" y="4909230"/>
            <a:ext cx="5416816" cy="11840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D82494A-1F17-1645-B723-8C5F760FA6F2}"/>
              </a:ext>
            </a:extLst>
          </p:cNvPr>
          <p:cNvSpPr txBox="1"/>
          <p:nvPr/>
        </p:nvSpPr>
        <p:spPr>
          <a:xfrm>
            <a:off x="531318" y="2780928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Before</a:t>
            </a:r>
          </a:p>
        </p:txBody>
      </p:sp>
    </p:spTree>
    <p:extLst>
      <p:ext uri="{BB962C8B-B14F-4D97-AF65-F5344CB8AC3E}">
        <p14:creationId xmlns:p14="http://schemas.microsoft.com/office/powerpoint/2010/main" val="1795602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2. Deploying</a:t>
            </a:r>
            <a:r>
              <a:rPr kumimoji="1" lang="en-US" altLang="ko-KR" dirty="0">
                <a:solidFill>
                  <a:srgbClr val="00B0F0"/>
                </a:solidFill>
              </a:rPr>
              <a:t> Micro-Bosh </a:t>
            </a:r>
            <a:r>
              <a:rPr kumimoji="1" lang="en-US" altLang="ko-KR" dirty="0"/>
              <a:t>on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openSUSE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/>
              <a:t>Stemcell (2/3)</a:t>
            </a:r>
            <a:endParaRPr kumimoji="1" lang="en-US" altLang="ko-KR" b="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630B867-CD25-DF47-AC51-E07B12103190}"/>
              </a:ext>
            </a:extLst>
          </p:cNvPr>
          <p:cNvSpPr txBox="1"/>
          <p:nvPr/>
        </p:nvSpPr>
        <p:spPr>
          <a:xfrm>
            <a:off x="560512" y="908720"/>
            <a:ext cx="9345488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Prerequisite</a:t>
            </a:r>
          </a:p>
          <a:p>
            <a:pPr algn="just">
              <a:buClr>
                <a:srgbClr val="00B050"/>
              </a:buClr>
              <a:buSzPct val="100000"/>
            </a:pPr>
            <a:r>
              <a:rPr lang="en-US" sz="1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Note: Remove </a:t>
            </a:r>
            <a:r>
              <a:rPr lang="en-US" sz="1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Ubuntu </a:t>
            </a:r>
            <a:r>
              <a:rPr lang="en-US" sz="15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sz="15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5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</a:t>
            </a:r>
            <a:r>
              <a:rPr lang="en-US" sz="15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opesnsuse</a:t>
            </a:r>
            <a:r>
              <a:rPr lang="en-US" sz="15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sz="15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below files which is copied from docker container. </a:t>
            </a:r>
            <a:endParaRPr lang="en-US" sz="15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$ vi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openstack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cpi.yml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D620487-62BB-FC44-8ED6-655E954C27DB}"/>
              </a:ext>
            </a:extLst>
          </p:cNvPr>
          <p:cNvSpPr txBox="1"/>
          <p:nvPr/>
        </p:nvSpPr>
        <p:spPr>
          <a:xfrm>
            <a:off x="560512" y="2276872"/>
            <a:ext cx="885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7130E3D4-F18F-3E49-96F8-C3097E26F2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62" y="2318484"/>
            <a:ext cx="8300508" cy="111051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08E0A5E-F154-5C42-B484-D88E7DD47F26}"/>
              </a:ext>
            </a:extLst>
          </p:cNvPr>
          <p:cNvSpPr txBox="1"/>
          <p:nvPr/>
        </p:nvSpPr>
        <p:spPr>
          <a:xfrm>
            <a:off x="513631" y="3861048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5CD811FA-0A7D-D047-A4D8-80728575AABA}"/>
              </a:ext>
            </a:extLst>
          </p:cNvPr>
          <p:cNvSpPr txBox="1"/>
          <p:nvPr/>
        </p:nvSpPr>
        <p:spPr>
          <a:xfrm>
            <a:off x="513631" y="1707338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Before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CD75BF6A-358B-1A45-9E69-E5DB3BF017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31"/>
          <a:stretch/>
        </p:blipFill>
        <p:spPr>
          <a:xfrm>
            <a:off x="704528" y="4712396"/>
            <a:ext cx="7667110" cy="94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55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2. Deploying</a:t>
            </a:r>
            <a:r>
              <a:rPr kumimoji="1" lang="en-US" altLang="ko-KR" dirty="0">
                <a:solidFill>
                  <a:srgbClr val="00B0F0"/>
                </a:solidFill>
              </a:rPr>
              <a:t> Micro-Bosh </a:t>
            </a:r>
            <a:r>
              <a:rPr kumimoji="1" lang="en-US" altLang="ko-KR" dirty="0"/>
              <a:t>on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50"/>
                </a:solidFill>
              </a:rPr>
              <a:t>openSUSE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/>
              <a:t>Stemcell (3/3)</a:t>
            </a:r>
            <a:endParaRPr kumimoji="1" lang="en-US" altLang="ko-KR" b="0" dirty="0"/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:a16="http://schemas.microsoft.com/office/drawing/2014/main" xmlns="" id="{56E6331D-D665-3441-9AD0-63062DC9C613}"/>
              </a:ext>
            </a:extLst>
          </p:cNvPr>
          <p:cNvSpPr txBox="1"/>
          <p:nvPr/>
        </p:nvSpPr>
        <p:spPr>
          <a:xfrm>
            <a:off x="560512" y="1173335"/>
            <a:ext cx="8394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Follow this link deploy Micro-Bosh on Openstack (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Micro-Bosh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8B20662-2B5E-3F4A-BEF7-CC3B1BA85163}"/>
              </a:ext>
            </a:extLst>
          </p:cNvPr>
          <p:cNvSpPr txBox="1"/>
          <p:nvPr/>
        </p:nvSpPr>
        <p:spPr>
          <a:xfrm>
            <a:off x="560512" y="1772816"/>
            <a:ext cx="8856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deploying Micro-Bosh, check the Micro-Bosh VM filesystem.</a:t>
            </a:r>
          </a:p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C2422F9-3A36-BB47-9ACB-906388A78E09}"/>
              </a:ext>
            </a:extLst>
          </p:cNvPr>
          <p:cNvSpPr txBox="1"/>
          <p:nvPr/>
        </p:nvSpPr>
        <p:spPr>
          <a:xfrm>
            <a:off x="560512" y="2266596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Output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2B06F32-C318-F744-848F-CF82258391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36" y="3160486"/>
            <a:ext cx="8801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31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13" y="91697"/>
            <a:ext cx="7645000" cy="693761"/>
          </a:xfrm>
        </p:spPr>
        <p:txBody>
          <a:bodyPr anchor="ctr">
            <a:normAutofit/>
          </a:bodyPr>
          <a:lstStyle/>
          <a:p>
            <a:pPr marL="92075" indent="-92075" fontAlgn="base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</a:pPr>
            <a:r>
              <a:rPr kumimoji="1" lang="en-US" altLang="ko-KR" dirty="0"/>
              <a:t>3. Deploying</a:t>
            </a:r>
            <a:r>
              <a:rPr kumimoji="1" lang="en-US" altLang="ko-KR" dirty="0">
                <a:solidFill>
                  <a:srgbClr val="00B0F0"/>
                </a:solidFill>
              </a:rPr>
              <a:t> CF </a:t>
            </a:r>
            <a:r>
              <a:rPr kumimoji="1" lang="en-US" altLang="ko-KR" dirty="0"/>
              <a:t>on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chemeClr val="accent6">
                    <a:lumMod val="50000"/>
                  </a:schemeClr>
                </a:solidFill>
              </a:rPr>
              <a:t>Ubuntu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en-US" altLang="ko-KR" dirty="0"/>
              <a:t>Stemcell (1/2)</a:t>
            </a:r>
            <a:endParaRPr kumimoji="1" lang="en-US" altLang="ko-KR" b="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0797A3A-B51F-BB4B-AFA8-A6C1B16AF375}"/>
              </a:ext>
            </a:extLst>
          </p:cNvPr>
          <p:cNvSpPr txBox="1"/>
          <p:nvPr/>
        </p:nvSpPr>
        <p:spPr>
          <a:xfrm>
            <a:off x="543946" y="1641603"/>
            <a:ext cx="885698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 Update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Openstack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cloud-config according your IaaS setting</a:t>
            </a:r>
          </a:p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OpenSatck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Stemcell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$ bosh upload-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--sha1 d79a7bc1df3152941e0fa16345a6088c1d1f372e https://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bosh.io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/d/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stemcells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bosh-openstack-kvm-ubuntu-xenial-go_agent?v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=250.17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78960D6-B726-C249-9E32-239B2F3AFD54}"/>
              </a:ext>
            </a:extLst>
          </p:cNvPr>
          <p:cNvSpPr txBox="1"/>
          <p:nvPr/>
        </p:nvSpPr>
        <p:spPr>
          <a:xfrm>
            <a:off x="543946" y="3518426"/>
            <a:ext cx="908957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 Cloud Foundry </a:t>
            </a:r>
          </a:p>
          <a:p>
            <a:pPr algn="just">
              <a:buClr>
                <a:srgbClr val="00B050"/>
              </a:buClr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bosh -e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paxpt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deploy /home/ubuntu/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-deployment/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cf-deployment.yml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\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	-o /home/ubuntu/workspace/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-deployment/operations/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openstack.yml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\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	 -o /home/ubuntu/workspace/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-deployment/operations/use-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haproxy.yml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\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	 -o /home/ubuntu/workspace/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-deployment/operations/use-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haproxy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-public-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network.yml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\  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	-o /home/ubuntu/workspace/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cf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-deployment/operations/scale-to-one-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az.yml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\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	-v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haproxy_public_network_name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your-public-network-name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\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	 -v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haproxy_public_ip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your-floating-</a:t>
            </a:r>
            <a:r>
              <a:rPr lang="en-US" sz="1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\   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	-v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system_domain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your-floating-</a:t>
            </a:r>
            <a:r>
              <a:rPr lang="en-US" sz="1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.xip.io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\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2810314-8FFA-2840-8FC4-596F11FF52F2}"/>
              </a:ext>
            </a:extLst>
          </p:cNvPr>
          <p:cNvSpPr txBox="1"/>
          <p:nvPr/>
        </p:nvSpPr>
        <p:spPr>
          <a:xfrm>
            <a:off x="543946" y="1052736"/>
            <a:ext cx="885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B050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Note: Target your Bosh-Director</a:t>
            </a:r>
          </a:p>
        </p:txBody>
      </p:sp>
    </p:spTree>
    <p:extLst>
      <p:ext uri="{BB962C8B-B14F-4D97-AF65-F5344CB8AC3E}">
        <p14:creationId xmlns:p14="http://schemas.microsoft.com/office/powerpoint/2010/main" val="1770310650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58640</TotalTime>
  <Words>684</Words>
  <Application>Microsoft Office PowerPoint</Application>
  <PresentationFormat>A4 용지(210x297mm)</PresentationFormat>
  <Paragraphs>172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Arial</vt:lpstr>
      <vt:lpstr>Times New Roman</vt:lpstr>
      <vt:lpstr>Wingdings</vt:lpstr>
      <vt:lpstr>디자인 사용자 지정</vt:lpstr>
      <vt:lpstr>PowerPoint 프레젠테이션</vt:lpstr>
      <vt:lpstr>PowerPoint 프레젠테이션</vt:lpstr>
      <vt:lpstr>1. Build openSUSE Openstack Stemcell (1/3)</vt:lpstr>
      <vt:lpstr>1. Build openSUSE Openstack Stemcell (2/3)</vt:lpstr>
      <vt:lpstr>1. Build openSUSE Openstack Stemcell (3/3)</vt:lpstr>
      <vt:lpstr>2. Deploying Micro-Bosh on openSUSE Stemcell (1/3)</vt:lpstr>
      <vt:lpstr>2. Deploying Micro-Bosh on openSUSE Stemcell (2/3)</vt:lpstr>
      <vt:lpstr>2. Deploying Micro-Bosh on openSUSE Stemcell (3/3)</vt:lpstr>
      <vt:lpstr>3. Deploying CF on Ubuntu Stemcell (1/2)</vt:lpstr>
      <vt:lpstr>3. Deploying CF on Ubuntu Stemcell (2/2)</vt:lpstr>
      <vt:lpstr>4. Deployment Architecture</vt:lpstr>
      <vt:lpstr>5. CF on openSUSE Stemcell</vt:lpstr>
      <vt:lpstr>6. Deploying CF on openSUSE &amp; Ubuntu Stemcell’s</vt:lpstr>
      <vt:lpstr>    THANK YOU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접근방법</dc:title>
  <dc:subject/>
  <dc:creator>최도철짱</dc:creator>
  <cp:keywords/>
  <dc:description/>
  <cp:lastModifiedBy>hyojin</cp:lastModifiedBy>
  <cp:revision>3263</cp:revision>
  <cp:lastPrinted>2018-08-16T07:17:30Z</cp:lastPrinted>
  <dcterms:created xsi:type="dcterms:W3CDTF">2012-02-24T05:38:30Z</dcterms:created>
  <dcterms:modified xsi:type="dcterms:W3CDTF">2019-05-30T01:35:43Z</dcterms:modified>
  <cp:category/>
</cp:coreProperties>
</file>